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Century Gothic" panose="020B050202020202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jWuvtsXH9Zb6TpNiIsBkSxlaIlC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BCA9EBF-AB87-414D-BFFD-69B90FF59929}">
  <a:tblStyle styleId="{6BCA9EBF-AB87-414D-BFFD-69B90FF59929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6E6E6"/>
          </a:solidFill>
        </a:fill>
      </a:tcStyle>
    </a:wholeTbl>
    <a:band1H>
      <a:tcTxStyle/>
      <a:tcStyle>
        <a:tcBdr/>
        <a:fill>
          <a:solidFill>
            <a:srgbClr val="CACAC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ACACA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254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E6E6E6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/>
        <a:fill>
          <a:solidFill>
            <a:srgbClr val="E6E6E6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30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"/>
          <p:cNvGraphicFramePr/>
          <p:nvPr>
            <p:extLst>
              <p:ext uri="{D42A27DB-BD31-4B8C-83A1-F6EECF244321}">
                <p14:modId xmlns:p14="http://schemas.microsoft.com/office/powerpoint/2010/main" val="3357729621"/>
              </p:ext>
            </p:extLst>
          </p:nvPr>
        </p:nvGraphicFramePr>
        <p:xfrm>
          <a:off x="154813" y="518010"/>
          <a:ext cx="11943402" cy="5333960"/>
        </p:xfrm>
        <a:graphic>
          <a:graphicData uri="http://schemas.openxmlformats.org/drawingml/2006/table">
            <a:tbl>
              <a:tblPr firstRow="1" bandRow="1">
                <a:noFill/>
                <a:tableStyleId>{6BCA9EBF-AB87-414D-BFFD-69B90FF59929}</a:tableStyleId>
              </a:tblPr>
              <a:tblGrid>
                <a:gridCol w="2363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694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725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021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0710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2054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Week 1</a:t>
                      </a:r>
                      <a:endParaRPr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(w/c 5 Jan)</a:t>
                      </a:r>
                      <a:endParaRPr sz="14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Words ending in  -</a:t>
                      </a:r>
                      <a:r>
                        <a:rPr lang="en-GB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ous</a:t>
                      </a:r>
                      <a:endParaRPr sz="1400" b="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Week 2</a:t>
                      </a:r>
                      <a:endParaRPr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(w/c 12 Jan)</a:t>
                      </a:r>
                      <a:endParaRPr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Words where a suffix is added to a word ending in y</a:t>
                      </a: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Week 3</a:t>
                      </a:r>
                      <a:endParaRPr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(w/c 19 Jan)</a:t>
                      </a:r>
                      <a:endParaRPr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Words ending in –</a:t>
                      </a:r>
                      <a:r>
                        <a:rPr lang="en-GB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ious</a:t>
                      </a: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 and -</a:t>
                      </a:r>
                      <a:r>
                        <a:rPr lang="en-GB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eous</a:t>
                      </a:r>
                      <a:endParaRPr lang="en-GB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Week 4</a:t>
                      </a:r>
                      <a:endParaRPr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(w/c 26 Jan)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Challenge words</a:t>
                      </a:r>
                      <a:endParaRPr lang="en-GB"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Week 5</a:t>
                      </a:r>
                      <a:endParaRPr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(w/c 2 Feb)</a:t>
                      </a:r>
                      <a:endParaRPr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Words where ‘au’ makes an /or/ sound</a:t>
                      </a:r>
                      <a:endParaRPr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Week 6</a:t>
                      </a:r>
                      <a:endParaRPr dirty="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400"/>
                        <a:buFont typeface="Century Gothic"/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(w/c 9 Feb)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0" u="none" strike="noStrike" cap="none" dirty="0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Words ending in -</a:t>
                      </a:r>
                      <a:r>
                        <a:rPr lang="en-GB" sz="1400" b="0" u="none" strike="noStrike" cap="none" dirty="0" err="1"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  <a:t>tion</a:t>
                      </a:r>
                      <a:endParaRPr dirty="0"/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47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600"/>
                        <a:buFont typeface="Calibri"/>
                        <a:buNone/>
                      </a:pPr>
                      <a:endParaRPr sz="16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u="none" strike="noStrike" cap="none" dirty="0"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L="91450" marR="91450" marT="45725" marB="45725"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5288F114-96D9-43E7-9F29-C05AC2BE7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052" y="1941050"/>
            <a:ext cx="2247900" cy="38195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17E3869-A2EF-458D-97C0-30A336FA7F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6289" y="1902950"/>
            <a:ext cx="1419225" cy="38576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2AED5B6-B672-47A8-8EF3-DAB746EA54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9183" y="1893425"/>
            <a:ext cx="1762125" cy="38195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30F617-56BF-4D57-97B4-9F9D6659BC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7523" y="1878350"/>
            <a:ext cx="1524000" cy="38290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C6256A-DF22-444F-979F-BAF20F937B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7738" y="1830725"/>
            <a:ext cx="1400175" cy="38766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BBB3121-FF25-4CD7-9374-293FDEF7A7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68940" y="1878350"/>
            <a:ext cx="2028825" cy="38004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97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Century Gothic</vt:lpstr>
      <vt:lpstr>Calibri</vt:lpstr>
      <vt:lpstr>Arial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Byron</dc:creator>
  <cp:lastModifiedBy>S Crowley</cp:lastModifiedBy>
  <cp:revision>3</cp:revision>
  <dcterms:created xsi:type="dcterms:W3CDTF">2023-10-23T19:45:41Z</dcterms:created>
  <dcterms:modified xsi:type="dcterms:W3CDTF">2025-12-19T13:39:45Z</dcterms:modified>
</cp:coreProperties>
</file>